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35"/>
    <p:restoredTop sz="94664"/>
  </p:normalViewPr>
  <p:slideViewPr>
    <p:cSldViewPr snapToGrid="0" snapToObjects="1">
      <p:cViewPr varScale="1">
        <p:scale>
          <a:sx n="44" d="100"/>
          <a:sy n="44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80637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 och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text"/>
          <p:cNvSpPr txBox="1">
            <a:spLocks noGrp="1"/>
          </p:cNvSpPr>
          <p:nvPr>
            <p:ph type="title"/>
          </p:nvPr>
        </p:nvSpPr>
        <p:spPr>
          <a:xfrm>
            <a:off x="1778000" y="1926166"/>
            <a:ext cx="20828000" cy="4648201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15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778000" y="6701366"/>
            <a:ext cx="20828000" cy="158750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16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258578"/>
            <a:ext cx="24384001" cy="147551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Rektangel"/>
          <p:cNvSpPr/>
          <p:nvPr/>
        </p:nvSpPr>
        <p:spPr>
          <a:xfrm>
            <a:off x="-42334" y="-19514"/>
            <a:ext cx="24468668" cy="119395"/>
          </a:xfrm>
          <a:prstGeom prst="rect">
            <a:avLst/>
          </a:prstGeom>
          <a:solidFill>
            <a:srgbClr val="FF969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" name="Rektangel"/>
          <p:cNvSpPr/>
          <p:nvPr/>
        </p:nvSpPr>
        <p:spPr>
          <a:xfrm>
            <a:off x="-42334" y="12257153"/>
            <a:ext cx="24468668" cy="119394"/>
          </a:xfrm>
          <a:prstGeom prst="rect">
            <a:avLst/>
          </a:prstGeom>
          <a:solidFill>
            <a:srgbClr val="FBE21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– Namn Namnsson"/>
          <p:cNvSpPr txBox="1">
            <a:spLocks noGrp="1"/>
          </p:cNvSpPr>
          <p:nvPr>
            <p:ph type="body" sz="quarter" idx="13"/>
          </p:nvPr>
        </p:nvSpPr>
        <p:spPr>
          <a:xfrm>
            <a:off x="2387599" y="3111500"/>
            <a:ext cx="19621501" cy="5842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</a:lstStyle>
          <a:p>
            <a:r>
              <a:t>– Namn Namnsson</a:t>
            </a:r>
          </a:p>
        </p:txBody>
      </p:sp>
      <p:sp>
        <p:nvSpPr>
          <p:cNvPr id="103" name="”Skriv ett citat här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4555066"/>
            <a:ext cx="19621500" cy="1193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7200">
                <a:solidFill>
                  <a:srgbClr val="A0DBD3"/>
                </a:solidFill>
                <a:latin typeface="Proxima Nova Black"/>
                <a:ea typeface="Proxima Nova Black"/>
                <a:cs typeface="Proxima Nova Black"/>
                <a:sym typeface="Proxima Nova Black"/>
              </a:defRPr>
            </a:lvl1pPr>
          </a:lstStyle>
          <a:p>
            <a:r>
              <a:t>”Skriv ett citat här.” </a:t>
            </a:r>
          </a:p>
        </p:txBody>
      </p:sp>
      <p:sp>
        <p:nvSpPr>
          <p:cNvPr id="104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Bild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22338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pic>
        <p:nvPicPr>
          <p:cNvPr id="112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rcRect t="9057"/>
          <a:stretch>
            <a:fillRect/>
          </a:stretch>
        </p:blipFill>
        <p:spPr>
          <a:xfrm>
            <a:off x="0" y="12392225"/>
            <a:ext cx="24384001" cy="1341864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Rektangel"/>
          <p:cNvSpPr/>
          <p:nvPr/>
        </p:nvSpPr>
        <p:spPr>
          <a:xfrm>
            <a:off x="-42334" y="-19514"/>
            <a:ext cx="24468668" cy="119395"/>
          </a:xfrm>
          <a:prstGeom prst="rect">
            <a:avLst/>
          </a:prstGeom>
          <a:solidFill>
            <a:srgbClr val="FF969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4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rcRect t="9057"/>
          <a:stretch>
            <a:fillRect/>
          </a:stretch>
        </p:blipFill>
        <p:spPr>
          <a:xfrm>
            <a:off x="0" y="12392225"/>
            <a:ext cx="24384001" cy="134186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ktangel"/>
          <p:cNvSpPr/>
          <p:nvPr/>
        </p:nvSpPr>
        <p:spPr>
          <a:xfrm>
            <a:off x="-42334" y="-66342"/>
            <a:ext cx="24468668" cy="12303189"/>
          </a:xfrm>
          <a:prstGeom prst="rect">
            <a:avLst/>
          </a:prstGeom>
          <a:solidFill>
            <a:srgbClr val="FBE21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m (kop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rcRect t="9057"/>
          <a:stretch>
            <a:fillRect/>
          </a:stretch>
        </p:blipFill>
        <p:spPr>
          <a:xfrm>
            <a:off x="0" y="12392225"/>
            <a:ext cx="24384001" cy="1341864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Rektangel"/>
          <p:cNvSpPr/>
          <p:nvPr/>
        </p:nvSpPr>
        <p:spPr>
          <a:xfrm>
            <a:off x="-42334" y="-84221"/>
            <a:ext cx="24468668" cy="12321068"/>
          </a:xfrm>
          <a:prstGeom prst="rect">
            <a:avLst/>
          </a:prstGeom>
          <a:solidFill>
            <a:srgbClr val="A0DBD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2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m (kopia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rcRect t="9057"/>
          <a:stretch>
            <a:fillRect/>
          </a:stretch>
        </p:blipFill>
        <p:spPr>
          <a:xfrm>
            <a:off x="0" y="12392225"/>
            <a:ext cx="24384001" cy="1341864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Rektangel"/>
          <p:cNvSpPr/>
          <p:nvPr/>
        </p:nvSpPr>
        <p:spPr>
          <a:xfrm>
            <a:off x="-42334" y="-84221"/>
            <a:ext cx="24468668" cy="12321068"/>
          </a:xfrm>
          <a:prstGeom prst="rect">
            <a:avLst/>
          </a:prstGeom>
          <a:solidFill>
            <a:srgbClr val="FF969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sontel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ild"/>
          <p:cNvSpPr>
            <a:spLocks noGrp="1"/>
          </p:cNvSpPr>
          <p:nvPr>
            <p:ph type="pic" idx="13"/>
          </p:nvPr>
        </p:nvSpPr>
        <p:spPr>
          <a:xfrm>
            <a:off x="3125968" y="552052"/>
            <a:ext cx="18135601" cy="792731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7" name="Titeltext"/>
          <p:cNvSpPr txBox="1">
            <a:spLocks noGrp="1"/>
          </p:cNvSpPr>
          <p:nvPr>
            <p:ph type="title"/>
          </p:nvPr>
        </p:nvSpPr>
        <p:spPr>
          <a:xfrm>
            <a:off x="634999" y="8492066"/>
            <a:ext cx="23114001" cy="2006601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28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634999" y="10422466"/>
            <a:ext cx="23114001" cy="158750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2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-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eltext"/>
          <p:cNvSpPr txBox="1">
            <a:spLocks noGrp="1"/>
          </p:cNvSpPr>
          <p:nvPr>
            <p:ph type="title"/>
          </p:nvPr>
        </p:nvSpPr>
        <p:spPr>
          <a:xfrm>
            <a:off x="1778000" y="4042833"/>
            <a:ext cx="20828000" cy="4648201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pic>
        <p:nvPicPr>
          <p:cNvPr id="37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258578"/>
            <a:ext cx="24384001" cy="1475511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Rektangel"/>
          <p:cNvSpPr/>
          <p:nvPr/>
        </p:nvSpPr>
        <p:spPr>
          <a:xfrm>
            <a:off x="-42334" y="12257153"/>
            <a:ext cx="24468668" cy="119394"/>
          </a:xfrm>
          <a:prstGeom prst="rect">
            <a:avLst/>
          </a:prstGeom>
          <a:solidFill>
            <a:srgbClr val="FBE21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" name="Rektangel"/>
          <p:cNvSpPr/>
          <p:nvPr/>
        </p:nvSpPr>
        <p:spPr>
          <a:xfrm>
            <a:off x="-42334" y="-19514"/>
            <a:ext cx="24468668" cy="119395"/>
          </a:xfrm>
          <a:prstGeom prst="rect">
            <a:avLst/>
          </a:prstGeom>
          <a:solidFill>
            <a:srgbClr val="FF969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ild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8" name="Titel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Titeltext</a:t>
            </a:r>
          </a:p>
        </p:txBody>
      </p:sp>
      <p:sp>
        <p:nvSpPr>
          <p:cNvPr id="49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05109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50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ch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6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689100" y="2895599"/>
            <a:ext cx="21005800" cy="9041475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6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Bild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5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76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1689100" y="2895600"/>
            <a:ext cx="10223500" cy="9039093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7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689100" y="1524000"/>
            <a:ext cx="21005800" cy="9934245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85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Bild"/>
          <p:cNvSpPr>
            <a:spLocks noGrp="1"/>
          </p:cNvSpPr>
          <p:nvPr>
            <p:ph type="pic" sz="quarter" idx="13"/>
          </p:nvPr>
        </p:nvSpPr>
        <p:spPr>
          <a:xfrm>
            <a:off x="15760700" y="6913033"/>
            <a:ext cx="7404100" cy="5549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3" name="Bild"/>
          <p:cNvSpPr>
            <a:spLocks noGrp="1"/>
          </p:cNvSpPr>
          <p:nvPr>
            <p:ph type="pic" sz="quarter" idx="14"/>
          </p:nvPr>
        </p:nvSpPr>
        <p:spPr>
          <a:xfrm>
            <a:off x="15760700" y="994833"/>
            <a:ext cx="7404100" cy="5549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4" name="Bild"/>
          <p:cNvSpPr>
            <a:spLocks noGrp="1"/>
          </p:cNvSpPr>
          <p:nvPr>
            <p:ph type="pic" idx="15"/>
          </p:nvPr>
        </p:nvSpPr>
        <p:spPr>
          <a:xfrm>
            <a:off x="1206500" y="994833"/>
            <a:ext cx="14173201" cy="11468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5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1689100" y="609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pic>
        <p:nvPicPr>
          <p:cNvPr id="3" name="pasted-image.pdf" descr="pasted-image.pdf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0" y="12258578"/>
            <a:ext cx="24384001" cy="147551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ktangel"/>
          <p:cNvSpPr/>
          <p:nvPr/>
        </p:nvSpPr>
        <p:spPr>
          <a:xfrm>
            <a:off x="-42334" y="12257153"/>
            <a:ext cx="24468668" cy="119394"/>
          </a:xfrm>
          <a:prstGeom prst="rect">
            <a:avLst/>
          </a:prstGeom>
          <a:solidFill>
            <a:srgbClr val="FBE21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" name="Rektangel"/>
          <p:cNvSpPr/>
          <p:nvPr/>
        </p:nvSpPr>
        <p:spPr>
          <a:xfrm>
            <a:off x="-42334" y="-19514"/>
            <a:ext cx="24468668" cy="119395"/>
          </a:xfrm>
          <a:prstGeom prst="rect">
            <a:avLst/>
          </a:prstGeom>
          <a:solidFill>
            <a:srgbClr val="FF969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7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Proxima Nova Extrabold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Proxima Nova Extrabold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Proxima Nova Extrabold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Proxima Nova Extrabold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Proxima Nova Extrabold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Proxima Nova Extrabold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Proxima Nova Extrabold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Proxima Nova Extrabold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Proxima Nova Extrabold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el"/>
          <p:cNvSpPr txBox="1">
            <a:spLocks noGrp="1"/>
          </p:cNvSpPr>
          <p:nvPr>
            <p:ph type="ctrTitle"/>
          </p:nvPr>
        </p:nvSpPr>
        <p:spPr>
          <a:xfrm>
            <a:off x="1778000" y="6911824"/>
            <a:ext cx="20828000" cy="4648201"/>
          </a:xfrm>
          <a:prstGeom prst="rect">
            <a:avLst/>
          </a:prstGeom>
        </p:spPr>
        <p:txBody>
          <a:bodyPr/>
          <a:lstStyle/>
          <a:p>
            <a:r>
              <a:rPr lang="sv-SE" dirty="0">
                <a:latin typeface="+mj-lt"/>
              </a:rPr>
              <a:t>Framtidens arbetskraft stavas Svensk Gymnasielärling </a:t>
            </a:r>
            <a:endParaRPr dirty="0">
              <a:latin typeface="+mj-lt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423" y="1306286"/>
            <a:ext cx="10058400" cy="670424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– Namn Namnsson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– Namn Namnsson</a:t>
            </a:r>
          </a:p>
        </p:txBody>
      </p:sp>
      <p:sp>
        <p:nvSpPr>
          <p:cNvPr id="179" name="”Skriv ett citat här.”"/>
          <p:cNvSpPr txBox="1"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”Skriv ett citat här.”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Bild" descr="Bild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b="24782"/>
          <a:stretch>
            <a:fillRect/>
          </a:stretch>
        </p:blipFill>
        <p:spPr>
          <a:xfrm>
            <a:off x="-213361" y="-121920"/>
            <a:ext cx="24930765" cy="1250812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5" name="Brödtext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" name="Platshållare för bild 2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4" b="17234"/>
          <a:stretch>
            <a:fillRect/>
          </a:stretch>
        </p:blipFill>
        <p:spPr/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204" y="4305300"/>
            <a:ext cx="3905250" cy="2552700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724" y="1867418"/>
            <a:ext cx="4766666" cy="1928407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35" y="5189872"/>
            <a:ext cx="12505507" cy="1741714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259" y="1567867"/>
            <a:ext cx="9066411" cy="1945713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5236" y="8607878"/>
            <a:ext cx="7974456" cy="1652803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639" y="8338457"/>
            <a:ext cx="3857751" cy="202406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Brödtext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" name="Platshållare för bild 2"/>
          <p:cNvPicPr>
            <a:picLocks noGrp="1" noChangeAspect="1"/>
          </p:cNvPicPr>
          <p:nvPr>
            <p:ph type="pic"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7" r="22287"/>
          <a:stretch>
            <a:fillRect/>
          </a:stretch>
        </p:blipFill>
        <p:spPr>
          <a:xfrm>
            <a:off x="13165980" y="517071"/>
            <a:ext cx="9525001" cy="114681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Bröd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el"/>
          <p:cNvSpPr txBox="1">
            <a:spLocks noGrp="1"/>
          </p:cNvSpPr>
          <p:nvPr>
            <p:ph type="title"/>
          </p:nvPr>
        </p:nvSpPr>
        <p:spPr>
          <a:xfrm>
            <a:off x="1689100" y="1349821"/>
            <a:ext cx="21005800" cy="2286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sv-SE" dirty="0">
                <a:latin typeface="Proxima Nova Black"/>
              </a:rPr>
              <a:t>”Med full fart på lärlingssidan behöver vi inte prata om enkla jobb.” </a:t>
            </a:r>
            <a:br>
              <a:rPr lang="sv-SE" dirty="0">
                <a:latin typeface="Proxima Nova Black"/>
              </a:rPr>
            </a:br>
            <a:endParaRPr dirty="0"/>
          </a:p>
        </p:txBody>
      </p:sp>
      <p:sp>
        <p:nvSpPr>
          <p:cNvPr id="170" name="Brödtext"/>
          <p:cNvSpPr txBox="1">
            <a:spLocks noGrp="1"/>
          </p:cNvSpPr>
          <p:nvPr>
            <p:ph type="body" sz="half" idx="1"/>
          </p:nvPr>
        </p:nvSpPr>
        <p:spPr>
          <a:xfrm>
            <a:off x="1689100" y="3853543"/>
            <a:ext cx="10223500" cy="755468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dirty="0">
              <a:latin typeface="Proxima Nova Black"/>
            </a:endParaRP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4" b="17464"/>
          <a:stretch>
            <a:fillRect/>
          </a:stretch>
        </p:blipFill>
        <p:spPr>
          <a:xfrm>
            <a:off x="12973957" y="3395152"/>
            <a:ext cx="8492672" cy="8288848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Bröd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Bild" descr="Bild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945" t="226" r="10875" b="680"/>
          <a:stretch>
            <a:fillRect/>
          </a:stretch>
        </p:blipFill>
        <p:spPr>
          <a:xfrm>
            <a:off x="15760700" y="6684433"/>
            <a:ext cx="7404100" cy="5549901"/>
          </a:xfrm>
          <a:prstGeom prst="rect">
            <a:avLst/>
          </a:prstGeom>
        </p:spPr>
      </p:pic>
      <p:pic>
        <p:nvPicPr>
          <p:cNvPr id="175" name="Bild" descr="Bild"/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/>
          </a:blip>
          <a:srcRect l="5640" r="5487" b="76"/>
          <a:stretch>
            <a:fillRect/>
          </a:stretch>
        </p:blipFill>
        <p:spPr>
          <a:xfrm>
            <a:off x="15760700" y="766233"/>
            <a:ext cx="7404100" cy="5549901"/>
          </a:xfrm>
          <a:prstGeom prst="rect">
            <a:avLst/>
          </a:prstGeom>
        </p:spPr>
      </p:pic>
      <p:pic>
        <p:nvPicPr>
          <p:cNvPr id="176" name="Bild" descr="Bild"/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/>
          </a:blip>
          <a:srcRect l="8785" r="8822"/>
          <a:stretch>
            <a:fillRect/>
          </a:stretch>
        </p:blipFill>
        <p:spPr>
          <a:xfrm>
            <a:off x="1206500" y="766233"/>
            <a:ext cx="14173201" cy="1146810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roxima Nova Extrabold"/>
        <a:ea typeface="Proxima Nova Extrabold"/>
        <a:cs typeface="Proxima Nova Extrabold"/>
      </a:majorFont>
      <a:minorFont>
        <a:latin typeface="Proxima Nova Extrabold"/>
        <a:ea typeface="Proxima Nova Extrabold"/>
        <a:cs typeface="Proxima Nova Extra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roxima Nova"/>
            <a:ea typeface="Proxima Nova"/>
            <a:cs typeface="Proxima Nova"/>
            <a:sym typeface="Proxima Nov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roxima Nova Extrabold"/>
        <a:ea typeface="Proxima Nova Extrabold"/>
        <a:cs typeface="Proxima Nova Extrabold"/>
      </a:majorFont>
      <a:minorFont>
        <a:latin typeface="Proxima Nova Extrabold"/>
        <a:ea typeface="Proxima Nova Extrabold"/>
        <a:cs typeface="Proxima Nova Extra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roxima Nova"/>
            <a:ea typeface="Proxima Nova"/>
            <a:cs typeface="Proxima Nova"/>
            <a:sym typeface="Proxima Nov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28</Words>
  <Application>Microsoft Office PowerPoint</Application>
  <PresentationFormat>Anpassad</PresentationFormat>
  <Paragraphs>4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9" baseType="lpstr">
      <vt:lpstr>Helvetica Neue</vt:lpstr>
      <vt:lpstr>Helvetica Neue Light</vt:lpstr>
      <vt:lpstr>Helvetica Neue Medium</vt:lpstr>
      <vt:lpstr>Proxima Nova</vt:lpstr>
      <vt:lpstr>Proxima Nova Black</vt:lpstr>
      <vt:lpstr>Proxima Nova Extrabold</vt:lpstr>
      <vt:lpstr>White</vt:lpstr>
      <vt:lpstr>Framtidens arbetskraft stavas Svensk Gymnasielärling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”Med full fart på lärlingssidan behöver vi inte prata om enkla jobb.”  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cp:lastModifiedBy>Anna Bellomi</cp:lastModifiedBy>
  <cp:revision>6</cp:revision>
  <dcterms:modified xsi:type="dcterms:W3CDTF">2017-08-24T10:20:13Z</dcterms:modified>
</cp:coreProperties>
</file>